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6D876-0FAB-4319-BCE0-6FB8BFAC9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E90F31-6F73-4CE6-BAA7-F2E51E2CD3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205F5-8639-4B8F-B652-11B93CC5A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A0FAE-AF62-4E43-807F-D743070E7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00210-6A7A-4FD0-A7DA-AE9A71599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02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7950-CA03-4B17-8C0B-361CA25A5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03E49-9CAC-4B0D-A387-CECE4D81D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91C8E-1336-4487-9FCF-F3374FCC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3788D-047F-4ECE-9F20-2FFE9014E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8D65D-48A7-41B6-B184-F61EB5333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940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E50D7C-74A3-4F83-97DB-4528F6AC20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ED434B-7169-4F44-9832-69F36CC45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510A7-40B2-43FE-A784-7610BF8B0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90B98-C649-4E79-B4D1-908A0685E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D7FBF-19D1-40F6-8BD1-F4C492BF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23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6A8F4-F840-4BA3-ADB1-97DBDBC51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56ED7-C75D-4EF4-84AD-6E92F47C1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3042E-EA87-4E0A-89C8-A185C66CD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9F261-FA61-4152-B8D3-998BBE76C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10F25-8BAB-408C-9769-B28158B3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471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09448-606D-4E15-B78E-26AE80804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F9728-0EAE-4B7C-880E-82DB44E48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0FDF5-2B08-436A-9A8C-04C07691F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D4BEE-DD88-48CE-A921-E8E75E7AC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954FD-EBB7-4081-ABCC-741C7D257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22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8C20B-2A5C-4FD3-8000-C7D7399A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64578-03DF-4D95-B477-5110C1E867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832B45-12A4-4125-95B0-994FC31627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9F3AE-70F3-43AF-8D35-49F9A4252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D79FF-0485-4A1C-9A14-D0C935623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4EE3C1-2E9C-4FF4-83CB-D7DE673AB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507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3947-27E3-4560-8A3F-53C8CD5C5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9F659-2518-49C2-9720-01F5E698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8AA222-0AC7-40CB-83C4-6E193A31B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654817-6315-4658-ACD6-709EBFDF5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EDCFAD-92DD-4796-A849-D66D04EB47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C5570-87D5-4E91-B785-BA61CCFF4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F7D35A-392D-40DD-9252-F0465FBC6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3B883A-90D2-46CF-9460-CF1DE452C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1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C8F90-623A-4917-A5BA-3EA068B6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A1687D-8608-4872-BE5B-5FE171CE4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827324-F586-4E31-BDD0-27492182B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79E419-D9F9-428B-80E7-CCEC92232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485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0EBD9F-5701-48CD-9FBC-AFF87398B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EEFDCF-AD94-46CB-9788-95F92473E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CC541C-2A38-4BAB-99BC-04053335E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578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02D8C-73D5-4659-8A0F-13D5A808F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BF971-0B39-4444-8D93-31C928873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AA9222-528C-45F3-AE0B-326C603C8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FDB649-D5B4-4922-9D86-1E61A6E22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07FB43-E8B7-4774-AC8B-C1E1E577D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51F5BC-6392-47BC-B6D6-1E8F6E801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37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9310-195E-4241-B387-FB66FF3DB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F1309F-B4FC-4DF6-BE53-874F304AA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9D4F2-93DF-47DC-ADDB-351AFD3F0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3D413-B944-4D85-8CE5-318D8893C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D9277-2FEF-463C-947F-06F438EF7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A3ECC3-9C8B-4106-A4AC-3894BCCBD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373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63D7EB-2471-4451-9338-68CF53B0A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B86DE-3173-4DCB-8E7E-C9951C855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20991-786F-49F9-AFE5-F27F7CF96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A27410-221D-433F-91C6-B7CE4C49316E}" type="datetimeFigureOut">
              <a:rPr lang="en-US" smtClean="0"/>
              <a:t>8/19/2017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F2269-6D63-4CAE-8C03-F7BB0EEBC5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D8875-E54F-4772-A61D-96A975CD6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2C23D-8206-4BD5-8DBF-AC88D1FD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66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ACC896-7BEA-405A-8CFA-B24312F04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754"/>
            <a:ext cx="12192000" cy="568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834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EBF3AE-44B4-4999-8F09-B8037284C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2518"/>
            <a:ext cx="12192000" cy="583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74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D3839C-BF35-4888-AEAF-547A95301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7750"/>
            <a:ext cx="12192000" cy="61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92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599A10-C348-4262-AED2-C9DCF6502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0064"/>
            <a:ext cx="12192000" cy="549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8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23F7E71-C9EC-45B1-99F3-A960A87B0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5869"/>
            <a:ext cx="12192000" cy="554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86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181B30-FE8B-4391-94F9-87BABEC04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45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C17CF6-A448-4C0F-A14E-23C3DF186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7258"/>
            <a:ext cx="12192000" cy="548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074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FE069E-CAFA-4469-8C53-24A2691BA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697"/>
            <a:ext cx="12192000" cy="585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345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561AA0-2775-48ED-AADD-507F3EEAE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0928"/>
            <a:ext cx="12192000" cy="583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480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2F287B-A557-456A-BA3A-EACB5758A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3514"/>
            <a:ext cx="12192000" cy="495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759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6B0299-5802-4C04-8D60-8FEF38DFA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9097"/>
            <a:ext cx="12192000" cy="557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351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937AF0-2D41-4399-BF70-7E8FDAD21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7196"/>
            <a:ext cx="12192000" cy="574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180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8EEEF1-B676-465A-8A0E-E134542FD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254"/>
            <a:ext cx="12192000" cy="559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1412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D13511-DDA6-4DE4-8273-BF06DDAAD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5" y="157162"/>
            <a:ext cx="1114425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34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357EE7-5883-4D05-9262-74027C622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024"/>
            <a:ext cx="12192000" cy="563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391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7162E-0433-4FF3-ACE6-A065532E3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1095"/>
            <a:ext cx="12192000" cy="615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56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C133A8-4930-4992-B032-389BD92AE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7995"/>
            <a:ext cx="12192000" cy="580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413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63AC4B5-F042-4805-9856-F4DE43D4A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5099"/>
            <a:ext cx="12192000" cy="560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6963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EC753A-12DE-494B-AFFB-0FDA346DA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47625"/>
            <a:ext cx="12058650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5997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D51F03-9084-4016-997B-703886DC5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519"/>
            <a:ext cx="12192000" cy="55589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EC3216-1D54-46A8-A3DE-D9CAC2086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350" y="2537650"/>
            <a:ext cx="520065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0342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B3D202-37AC-4E3C-86E2-4E8069F5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6723"/>
            <a:ext cx="12192000" cy="562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7230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5772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21ADE1-D497-4046-BD62-C335D28F2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051"/>
            <a:ext cx="12192000" cy="57978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233D19-6D52-44A7-A6D4-24953B14D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009" y="4359592"/>
            <a:ext cx="4657725" cy="3333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1A7BCA-E034-41BE-9A9C-8C3DDFFFFC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009" y="2724611"/>
            <a:ext cx="470535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337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91762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075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A83560-6B40-4111-8721-E8A2AB746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9355"/>
            <a:ext cx="12192000" cy="55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37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626EBC-D011-48C4-A386-5F4EF9123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1385"/>
            <a:ext cx="12192000" cy="575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10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A95D3D-92A6-4922-ACF5-90EDF8051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834"/>
            <a:ext cx="12192000" cy="554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249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58C8C1F-7ACD-4D9C-99F7-D7AC2CF2E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828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01B91C-188B-48C7-B1BC-579166D8B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9444"/>
            <a:ext cx="12192000" cy="557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656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66CA25-D05F-43F5-AD5C-07434EBF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5484"/>
            <a:ext cx="12192000" cy="55470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2E43AB-E4BA-4B15-A6AC-D33770484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679" y="4854130"/>
            <a:ext cx="1061085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46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0</Words>
  <Application>Microsoft Office PowerPoint</Application>
  <PresentationFormat>Widescreen</PresentationFormat>
  <Paragraphs>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Vũ Xuân Hà</dc:creator>
  <cp:lastModifiedBy>Vũ Xuân Hà</cp:lastModifiedBy>
  <cp:revision>7</cp:revision>
  <dcterms:created xsi:type="dcterms:W3CDTF">2017-08-19T02:03:24Z</dcterms:created>
  <dcterms:modified xsi:type="dcterms:W3CDTF">2017-08-19T03:20:05Z</dcterms:modified>
</cp:coreProperties>
</file>

<file path=docProps/thumbnail.jpeg>
</file>